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FROID ET LE PLONGEUR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236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 . Effets physiologiques du froid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 . Effets locaux</a:t>
            </a:r>
          </a:p>
          <a:p>
            <a:pPr marL="0" indent="0">
              <a:buNone/>
            </a:pPr>
            <a:r>
              <a:rPr lang="fr-FR" dirty="0" smtClean="0"/>
              <a:t>				- Vasoconstriction superficielle réflexe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* diminue les pertes caloriques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*augmente le refroidissement des tissus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	(pieds, mains, doigts gourds, pieds gelés)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-Voies </a:t>
            </a:r>
            <a:r>
              <a:rPr lang="fr-FR" dirty="0" err="1" smtClean="0"/>
              <a:t>resp</a:t>
            </a:r>
            <a:r>
              <a:rPr lang="fr-FR" dirty="0" smtClean="0"/>
              <a:t>. (He +++ )bronchospasme&gt;&gt;</a:t>
            </a:r>
            <a:r>
              <a:rPr lang="fr-FR" dirty="0" err="1" smtClean="0"/>
              <a:t>Oedeme</a:t>
            </a:r>
            <a:r>
              <a:rPr lang="fr-FR" dirty="0" smtClean="0"/>
              <a:t> 						muqueux&gt;&gt;bronchorrhée&gt;&gt;essoufflement</a:t>
            </a:r>
          </a:p>
          <a:p>
            <a:pPr marL="0" indent="0">
              <a:buNone/>
            </a:pPr>
            <a:r>
              <a:rPr lang="fr-FR" dirty="0" smtClean="0"/>
              <a:t>B . Effets généraux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-refroidissement du corps : hypothermie à partir de 35°C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*sécrétion d’adrénaline physiologique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9151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							vasoconstriction coronarienne (infarctus ?)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majoration du </a:t>
            </a:r>
            <a:r>
              <a:rPr lang="fr-FR" dirty="0" err="1" smtClean="0"/>
              <a:t>trravail</a:t>
            </a:r>
            <a:r>
              <a:rPr lang="fr-FR" dirty="0" smtClean="0"/>
              <a:t> cardiaque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risque d’OAP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</a:t>
            </a:r>
            <a:r>
              <a:rPr lang="fr-FR" dirty="0" err="1" smtClean="0"/>
              <a:t>augmt</a:t>
            </a:r>
            <a:r>
              <a:rPr lang="fr-FR" dirty="0" smtClean="0"/>
              <a:t> de la consommation des graisses</a:t>
            </a:r>
          </a:p>
          <a:p>
            <a:pPr marL="0" indent="0">
              <a:buNone/>
            </a:pPr>
            <a:r>
              <a:rPr lang="fr-FR" dirty="0" smtClean="0"/>
              <a:t>					*cliniquement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frissons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tachycardie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baisse de l’activité motrice et intellectuelle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cyanose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troubles de conscience majeurs à 32 ° C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perte de connaissance à 30 ° C et arrêt cardio respiratoire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090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465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Chaleur , température  et échanges de chaleur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-Agitation thermique moléculaire dans un solide  ou un fluide</a:t>
            </a:r>
          </a:p>
          <a:p>
            <a:pPr marL="0" indent="0">
              <a:buNone/>
            </a:pPr>
            <a:r>
              <a:rPr lang="fr-FR" dirty="0" smtClean="0"/>
              <a:t>-L’énergie ne disparait qu’au 0° absolu (- 273° K)</a:t>
            </a:r>
          </a:p>
          <a:p>
            <a:pPr marL="0" indent="0">
              <a:buNone/>
            </a:pPr>
            <a:r>
              <a:rPr lang="fr-FR" dirty="0" smtClean="0"/>
              <a:t>-notion de masse x chaleur massique = </a:t>
            </a:r>
            <a:r>
              <a:rPr lang="fr-FR" dirty="0" err="1" smtClean="0"/>
              <a:t>MxC</a:t>
            </a:r>
            <a:r>
              <a:rPr lang="fr-FR" dirty="0" smtClean="0"/>
              <a:t> = énergie = 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871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 . Echanges par conduction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</a:t>
            </a:r>
            <a:r>
              <a:rPr lang="fr-FR" dirty="0"/>
              <a:t>é</a:t>
            </a:r>
            <a:r>
              <a:rPr lang="fr-FR" dirty="0" smtClean="0"/>
              <a:t>changes entre corps et par contact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notion de gradient de propagation de l’énergie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notion de matériel isolant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l’air est un bon isolant surtout s’il est emprisonné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l’hélium est un bon conducteur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l’eau est un bon conducteur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l’</a:t>
            </a:r>
            <a:r>
              <a:rPr lang="fr-FR" dirty="0" err="1" smtClean="0"/>
              <a:t>hyperbarie</a:t>
            </a:r>
            <a:r>
              <a:rPr lang="fr-FR" dirty="0" smtClean="0"/>
              <a:t> n’a pas d’influence sur les </a:t>
            </a:r>
            <a:r>
              <a:rPr lang="fr-FR" dirty="0" err="1" smtClean="0"/>
              <a:t>echanges</a:t>
            </a:r>
            <a:r>
              <a:rPr lang="fr-FR" dirty="0" smtClean="0"/>
              <a:t> par conduction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19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B . Les </a:t>
            </a:r>
            <a:r>
              <a:rPr lang="fr-FR" dirty="0" err="1" smtClean="0"/>
              <a:t>echanges</a:t>
            </a:r>
            <a:r>
              <a:rPr lang="fr-FR" dirty="0" smtClean="0"/>
              <a:t> par convection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n’existent que dans un fluide (gaz ou liquide)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n’existent que si l’on met le liquide en mouvement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* chauffage  central et radiateur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* circulation sanguine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échanges majorés si le fluide a une chaleur massique plus grande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échanges majorés si le fluide a une plus grande viscosité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Exemples</a:t>
            </a:r>
          </a:p>
        </p:txBody>
      </p:sp>
    </p:spTree>
    <p:extLst>
      <p:ext uri="{BB962C8B-B14F-4D97-AF65-F5344CB8AC3E}">
        <p14:creationId xmlns:p14="http://schemas.microsoft.com/office/powerpoint/2010/main" val="632225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l’</a:t>
            </a:r>
            <a:r>
              <a:rPr lang="fr-FR" dirty="0" err="1" smtClean="0"/>
              <a:t>hyperbarie</a:t>
            </a:r>
            <a:r>
              <a:rPr lang="fr-FR" dirty="0" smtClean="0"/>
              <a:t>  donne un facteur de croissance énorme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 la convection est majorée si l’on utilise He 6 x plus conducteur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Exemple sur un mélange Hélium/O2 à 30 ATA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7867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C. Echanges par rayonnement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- Aucun support matériel n’est </a:t>
            </a:r>
            <a:r>
              <a:rPr lang="fr-FR" dirty="0" err="1" smtClean="0"/>
              <a:t>nécéssaire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- Pas de majoration par l’</a:t>
            </a:r>
            <a:r>
              <a:rPr lang="fr-FR" dirty="0" err="1" smtClean="0"/>
              <a:t>hyperbarie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D. Echanges par évaporation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- grande consommation d’énergie sans changement de T°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- d’autant plus énergivore en milieu froid ou </a:t>
            </a:r>
            <a:r>
              <a:rPr lang="fr-FR" dirty="0" err="1" smtClean="0"/>
              <a:t>hyperbarique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254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Pertes caloriques en plongée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A . Pertes caloriques cutanées dans l’eau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- rappel air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- rappel eau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diminuer le gradient de T°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		*combinaison chauffante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		*combinaison étanche +vêtements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		*combinaison humide mais ajustée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-cas particulier de la plongée loisir et du vêtement humide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		3 majorations de convection</a:t>
            </a:r>
          </a:p>
        </p:txBody>
      </p:sp>
    </p:spTree>
    <p:extLst>
      <p:ext uri="{BB962C8B-B14F-4D97-AF65-F5344CB8AC3E}">
        <p14:creationId xmlns:p14="http://schemas.microsoft.com/office/powerpoint/2010/main" val="75007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B . Pertes cutanées en ambiance hyperbare (déjà vu)</a:t>
            </a:r>
          </a:p>
          <a:p>
            <a:pPr marL="0" indent="0">
              <a:buNone/>
            </a:pPr>
            <a:r>
              <a:rPr lang="fr-FR" dirty="0" smtClean="0"/>
              <a:t>				convection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exemples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 . Pertes thermiques respiratoires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convection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majorées par l’</a:t>
            </a:r>
            <a:r>
              <a:rPr lang="fr-FR" dirty="0" err="1" smtClean="0"/>
              <a:t>hyperbarie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*masse volumique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*</a:t>
            </a:r>
            <a:r>
              <a:rPr lang="fr-FR" dirty="0" err="1" smtClean="0"/>
              <a:t>hypersecrétion</a:t>
            </a:r>
            <a:r>
              <a:rPr lang="fr-FR" dirty="0" smtClean="0"/>
              <a:t> bronchique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			*inflammation avec un bronchospasme					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	majorées par l’utilisation de l’hélium</a:t>
            </a:r>
          </a:p>
        </p:txBody>
      </p:sp>
    </p:spTree>
    <p:extLst>
      <p:ext uri="{BB962C8B-B14F-4D97-AF65-F5344CB8AC3E}">
        <p14:creationId xmlns:p14="http://schemas.microsoft.com/office/powerpoint/2010/main" val="235458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L’énergie perdue par la respiration peut être formulée simplement par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W = débit vent. X Masse volumique du gaz à pression ambiante x                        		Chaleur </a:t>
            </a:r>
            <a:r>
              <a:rPr lang="fr-FR" dirty="0" err="1" smtClean="0"/>
              <a:t>specif</a:t>
            </a:r>
            <a:r>
              <a:rPr lang="fr-FR" dirty="0"/>
              <a:t>.</a:t>
            </a:r>
            <a:r>
              <a:rPr lang="fr-FR" dirty="0" smtClean="0"/>
              <a:t> du gaz x (T gaz expiré – T gaz inspiré)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7042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125</Words>
  <Application>Microsoft Office PowerPoint</Application>
  <PresentationFormat>Grand écran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LE FROID ET LE PLONGEUR</vt:lpstr>
      <vt:lpstr>1. Chaleur , température  et échanges de chaleur</vt:lpstr>
      <vt:lpstr>Présentation PowerPoint</vt:lpstr>
      <vt:lpstr>Présentation PowerPoint</vt:lpstr>
      <vt:lpstr>Présentation PowerPoint</vt:lpstr>
      <vt:lpstr>Présentation PowerPoint</vt:lpstr>
      <vt:lpstr>2. Pertes caloriques en plongée</vt:lpstr>
      <vt:lpstr>Présentation PowerPoint</vt:lpstr>
      <vt:lpstr>Présentation PowerPoint</vt:lpstr>
      <vt:lpstr>3 . Effets physiologiques du froid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FROID ET LE PLONGEUR</dc:title>
  <dc:creator>Jean-François DELOYE</dc:creator>
  <cp:lastModifiedBy>Jean-François DELOYE</cp:lastModifiedBy>
  <cp:revision>8</cp:revision>
  <dcterms:created xsi:type="dcterms:W3CDTF">2013-04-24T18:01:50Z</dcterms:created>
  <dcterms:modified xsi:type="dcterms:W3CDTF">2013-04-24T19:07:43Z</dcterms:modified>
</cp:coreProperties>
</file>